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1" r:id="rId1"/>
  </p:sldMasterIdLst>
  <p:sldIdLst>
    <p:sldId id="256" r:id="rId2"/>
    <p:sldId id="257" r:id="rId3"/>
    <p:sldId id="278" r:id="rId4"/>
    <p:sldId id="277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>
        <p:scale>
          <a:sx n="95" d="100"/>
          <a:sy n="95" d="100"/>
        </p:scale>
        <p:origin x="510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2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8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15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4554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10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527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594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77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2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63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469619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086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66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8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63756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1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09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  <p:sldLayoutId id="2147484173" r:id="rId12"/>
    <p:sldLayoutId id="2147484174" r:id="rId13"/>
    <p:sldLayoutId id="2147484175" r:id="rId14"/>
    <p:sldLayoutId id="2147484176" r:id="rId15"/>
    <p:sldLayoutId id="2147484177" r:id="rId16"/>
    <p:sldLayoutId id="21474841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98D5C8-2322-4C67-A3C7-FFD47C132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9535" y="2090057"/>
            <a:ext cx="7350184" cy="2536497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объёмной лужайки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C8393AF-F22F-4F3C-9F89-958CC3F52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0548" y="4732774"/>
            <a:ext cx="7921451" cy="1820428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ПДО</a:t>
            </a:r>
            <a:r>
              <a:rPr lang="ru-RU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«УДИВИТЕЛЬНЫЙ МИР» </a:t>
            </a:r>
          </a:p>
          <a:p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endParaRPr lang="ru-RU" sz="16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Рекомендуется </a:t>
            </a:r>
            <a:r>
              <a:rPr lang="ru-RU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заниматься не более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30 минут</a:t>
            </a:r>
            <a:endParaRPr lang="ru-RU" sz="16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ognotak.ru/wp-content/uploads/2018/03/vesennie_podelky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92" y="1887794"/>
            <a:ext cx="3325107" cy="324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2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6E58DE-B293-4DDD-81DF-0B8245AD5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5877" y="1308927"/>
            <a:ext cx="4048735" cy="4841177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Хочу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предложить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вам очень  интересную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поделку. Это объемная лужайка, которая очень интересно смотрится. Помню, что в детстве наше поколение очень любило книги с 3д эффектом, когда картинки становились объемными, в то время я еще совсем не понимала, как такое чудо можно сделать. Теперь вот знаю весь процесс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И хочу чтобы Вы тоже узнали это!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mognotak.ru/wp-content/uploads/2018/03/vesennie_podelky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66" y="1200744"/>
            <a:ext cx="5634998" cy="463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7B6061-57FB-486B-BAAD-E6C7103F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1" y="132523"/>
            <a:ext cx="10138786" cy="1465165"/>
          </a:xfrm>
        </p:spPr>
        <p:txBody>
          <a:bodyPr>
            <a:normAutofit fontScale="90000"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Весь мастер класс показан в пошаговом действии.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Нам нужно лист согнуть пополам и со стороны сгиба сделать надрезы, на расстоянии друг от друга 1 сантиметр. Длина разреза к центру уменьшается до 1 сантиметра. Каждую прорезь делайте синхронно в зеркальном отражении одинакового размера. Начинайте с длины по бокам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 сантиметров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2716" y="2052918"/>
            <a:ext cx="6189785" cy="42875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mognotak.ru/wp-content/uploads/2018/03/vesennie_podelk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11" y="2090059"/>
            <a:ext cx="6056955" cy="417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033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AD599A-5645-4201-8C36-39798D74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83594" cy="1225357"/>
          </a:xfrm>
        </p:spPr>
        <p:txBody>
          <a:bodyPr/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Через одну наши прорези вогните внутрь, так получатся стебли для листьев. Вот в общем и закончена самая сложная часть. Теперь можно красиво обрезать края листа и наклеить на основу.</a:t>
            </a:r>
          </a:p>
        </p:txBody>
      </p:sp>
      <p:pic>
        <p:nvPicPr>
          <p:cNvPr id="4098" name="Picture 2" descr="https://mognotak.ru/wp-content/uploads/2018/03/vesennie_podelky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936" y="2042981"/>
            <a:ext cx="6116725" cy="425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91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D8ACAF-47D6-472D-AFB0-7A507C4F6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15" y="1467058"/>
            <a:ext cx="4049485" cy="3677697"/>
          </a:xfrm>
        </p:spPr>
        <p:txBody>
          <a:bodyPr>
            <a:norm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Начните вырезать цветы и листья. Листья нужно будет загнуть в длину внутрь, чтобы добиться большей реалистичности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Добавьте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бабочек или травку. Получается быстрая, но очень оригинальная аппликация</a:t>
            </a:r>
          </a:p>
        </p:txBody>
      </p:sp>
      <p:pic>
        <p:nvPicPr>
          <p:cNvPr id="5122" name="Picture 2" descr="https://mognotak.ru/wp-content/uploads/2018/03/vesennie_podelky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42" y="561213"/>
            <a:ext cx="4220307" cy="60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608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522</TotalTime>
  <Words>202</Words>
  <Application>Microsoft Office PowerPoint</Application>
  <PresentationFormat>Произвольный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Ион</vt:lpstr>
      <vt:lpstr>Мастер-класс по изготовлению объёмной лужайки.</vt:lpstr>
      <vt:lpstr>Презентация PowerPoint</vt:lpstr>
      <vt:lpstr>Весь мастер класс показан в пошаговом действии. Нам нужно лист согнуть пополам и со стороны сгиба сделать надрезы, на расстоянии друг от друга 1 сантиметр. Длина разреза к центру уменьшается до 1 сантиметра. Каждую прорезь делайте синхронно в зеркальном отражении одинакового размера. Начинайте с длины по бокам в 5 сантиметров. </vt:lpstr>
      <vt:lpstr>Через одну наши прорези вогните внутрь, так получатся стебли для листьев. Вот в общем и закончена самая сложная часть. Теперь можно красиво обрезать края листа и наклеить на основу.</vt:lpstr>
      <vt:lpstr>Начните вырезать цветы и листья. Листья нужно будет загнуть в длину внутрь, чтобы добиться большей реалистичности.        Добавьте бабочек или травку. Получается быстрая, но очень оригинальная аппликация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Фарида Графова</dc:creator>
  <cp:lastModifiedBy>RePack by Diakov</cp:lastModifiedBy>
  <cp:revision>48</cp:revision>
  <dcterms:created xsi:type="dcterms:W3CDTF">2020-04-03T07:19:06Z</dcterms:created>
  <dcterms:modified xsi:type="dcterms:W3CDTF">2020-04-05T22:05:23Z</dcterms:modified>
</cp:coreProperties>
</file>